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4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2T15:20:42.769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2T15:20:43.854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0 0 24575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2T15:20:44.709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6:52:43.53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6:52:43.89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6:52:44.51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6:52:46.00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619 0 24575,'-595'0'-1365,"572"0"-5461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6:52:49.71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24575,'5'4'0,"1"8"0,5 5 0,5 1 0,4 1 0,0 3 0,-5-3-8191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6:52:50.99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138 0 24575,'0'5'0,"0"6"0,-5 1 0,-1 4 0,-5-1 0,0 2 0,-3 2 0,-5-1 0,2 0 0,-1-2 0,2 0 0,4 3 0,4-2-8191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2T15:20:59.945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0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2T15:21:03.408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1 24575,'0'0'-8191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2T15:21:05.024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0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6:57:52.9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874 30 24575,'-14'0'0,"-20"0"0,-22 0 0,-17-5 0,-15-1 0,-2 0 0,5 1 0,12 1 0,8 2 0,11 1 0,10 0 0,7 1 0,6 1 0,3-1 0,1 0 0,1 0 0,-1 1 0,6-1-8191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6:57:55.26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24575,'5'0'0,"1"5"0,0 7 0,4 0 0,-1 4 0,4 4 0,0 3 0,-3 2 0,2-3 0,-1 0 0,-3 1 0,3-3 0,4-6 0,-1-5-8191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6:57:56.90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499 0 24575,'-3'3'0,"-1"-1"0,0 1 0,0-1 0,0 0 0,0 0 0,0 0 0,-9 2 0,-9 4 0,-11 7 0,-337 178 0,346-181 0,15-9 0,12-10 0,14-9 0,2 0 0,0 0 0,39-22 0,-24 15 0,-1 4 0,1 1 0,0 1 0,44-14 0,-78 31 0,46-24-1365,-38 21-5461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6:59:49.40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7804 437 24575,'100'4'0,"133"23"0,-12 1 0,387-19 0,-363-11 0,-210 4 0,0 2 0,36 6 0,-30-3 0,47 3 0,305-9 0,-208-2 0,-142-1 0,1-2 0,42-9 0,-21 1 0,-3 3 0,13-3 0,103-4 0,0 16 0,-50 3 0,203-24 0,10-13 0,-90-1 0,-156 25 0,-1 5 0,131 6 0,-81 1 0,2912-2 0,-2982-3 0,-2-5 0,107-22 0,-1-1 0,114-3 0,128-18 0,-316 34 0,-3-5 0,107-37 0,-155 43 0,1 3 0,98-14 0,113 4 0,-103 12 0,566-3 0,-455 19 0,-89-7 0,196 6 0,-68 46 0,-266-39 0,265 61 0,-153-32 0,242 29 0,-370-64 0,-3 2 0,2 0 0,36 14 0,-24-7 0,72 18 0,-50-16 0,72 30 0,-116-39 0,-1 0 0,1-2 0,1 0 0,29 2 0,-29-5 0,-2 3 0,1-2 0,1 3 0,27 9 0,-11 4 0,-1 2 0,-1 1 0,0 2 0,-2 0 0,56 56 0,9 5 0,-79-69 0,-1 0 0,0 0 0,0 1 0,-2 2 0,-1-2 0,1 3 0,-3-1 0,0 2 0,14 27 0,109 225 0,-124-244 0,-1 0 0,-1-1 0,-2 2 0,5 46 0,-5-27 0,-3-31 0,-2 0 0,0 1 0,-1 31 0,-2-42 0,-1 2 0,1-2 0,0 0 0,-2 0 0,1 0 0,0 0 0,-1 0 0,0 0 0,-1-1 0,0 1 0,-7 9 0,-29 36 0,11-13 0,-1-1 0,-44 41 0,61-65 0,1 1 0,-1 2 0,1 0 0,1-1 0,2 2 0,0 0 0,-11 30 0,10-25 0,4-8 0,1 2 0,0-1 0,2 1 0,-2 21 0,2-22 0,1-1 0,-2 2 0,1-2 0,-12 29 0,2-17 0,3-8 0,0 1 0,2 1 0,-1-1 0,3 1 0,0 0 0,1 1 0,2-1 0,-2 23 0,1-8 0,1 0 0,-3-1 0,-2 1 0,-15 48 0,6-30 0,8-14 0,-5-1 0,1 0 0,-3 0 0,-30 50 0,-34 33 0,74-111 0,0-1 0,1 1 0,1 1 0,-4 15 0,4-15 0,0 1 0,-1 0 0,-7 14 0,3-9 0,-1-3 0,1 2 0,-2-2 0,0 1 0,-1-2 0,-2 0 0,1-1 0,0 0 0,-2-1 0,-16 11 0,-14 6 0,-108 71 0,128-81 0,-1-2 0,0-2 0,-2 1 0,0-3 0,-1-2 0,0 1 0,-36 7 0,-221 37 0,176-40 0,48-6 0,0-4 0,1-3 0,-85-5 0,-184-39 0,254 31 0,-96 2 0,55 3 0,-13-10 0,76 6 0,-55 1 0,-81 7 0,-147-5 0,261 0 0,-1-2 0,-105-26 0,-135-28 0,90 23 0,185 30 0,-152-25 0,128 27 0,-983-81 0,930 86 0,-135 17 0,-16 0 0,-873-16 0,1106 3 0,-76 12 0,-19 4 0,-369 38 0,213-17 0,248-35 0,-436 32 0,421-34 0,0 4 0,-88 19 0,76-12 0,-72 5 0,-295 16 0,169-17 0,-661 35 0,413-4 0,-27 2 0,212-34 0,-118 3 0,285-10 0,-247 44 0,239-27 0,51-15 0,-232-8 0,179-6 0,-679 3 0,590-19 0,146 7 0,-19-1 0,-160-10 0,90 20 0,0-9 0,-202-38 0,307 27 0,-119-46 0,146 44 0,-1 3 0,-2 2 0,-131-18 0,32 29 0,84 6 0,-117-18 0,95 0 0,14 3 0,0 2 0,-133-4 0,-49 5 0,-28-2 0,79 21 0,-409-7 0,471-11 0,-211-44 0,291 43 0,-14-1 0,31 6 0,-86-25 0,136 31 0,-224-74 0,203 62 0,-1-1 0,2-2 0,-66-44 0,-19-13 0,93 60 0,0-1 0,2-2 0,0-1 0,2-1 0,-33-34 0,50 45 0,2-1 0,0-1 0,1 0 0,0 1 0,1-2 0,0 1 0,0-1 0,-4-18 0,-2-15 0,-5-51 0,2 14 0,4 8 0,3 0 0,3 0 0,7-87 0,0 62 0,-2 71 0,2 1 0,0-1 0,2 1 0,2 0 0,15-47 0,-14 55 0,2 0 0,0 1 0,2-1 0,0 2 0,2-1 0,0 1 0,1 2 0,16-18 0,6-4 0,-4-2 0,-1-3 0,32-55 0,-39 59 0,147-188 0,-67 96 0,-81 103 0,2 1 0,1 0 0,43-34 0,98-63 0,-112 85 0,165-104 0,-180 112 0,-26 21 0,0-1 0,1 1 0,1 1 0,22-11 0,10 0 0,0 0 0,61-18 0,-82 31 0,627-157 0,-369 132 0,-116 18 0,14 1 0,200 12 0,-167 3 0,-140-2 0,0-3 0,78-15 0,-62 8 0,1 4 0,136 7 0,-80 1 0,-135-2 0,109-1 0,182 22 0,-182-9 0,239-7 0,-185-8 0,351 3 0,-512 2 0,0-1 0,-1 0 0,0 3 0,1-2 0,-1 3 0,-1-1 0,1 1 0,20 11 0,-7-6 0,1-2 0,57 13 0,-52-16 0,65 24 0,-15 4 0,-45-15 0,-1-3 0,2-2 0,0 0 0,0-2 0,57 5 0,37 1 0,46 2 0,-140-17 0,57 12 0,-57-7 0,56 3 0,-39-8 0,-8 1 0,0-3 0,0-2 0,55-8 0,-56-1 41,54-21-1,-67 19-401,2 3-1,-1-1 1,48-4-1,-54 12-6464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7:03:59.20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24575,'0'1'0,"1"1"0,-1-1 0,0 0 0,2 1 0,-2-1 0,1 1 0,-1-1 0,1 0 0,-1-1 0,2 2 0,-1-1 0,-1 0 0,2-1 0,-1 2 0,0-1 0,-1-1 0,2 2 0,-1-1 0,0-1 0,1 1 0,-1-1 0,1 0 0,-1 2 0,0-2 0,1 0 0,2 1 0,41 7 0,-41-8 0,110 8 0,147-9 0,-92-2 0,-132 3-1365,-3 0-5461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7:04:01.93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24575,'7'0'0,"8"0"0,1 5 0,6 5 0,6 5 0,2 7 0,5-1 0,-4 3 0,-1 5 0,1-3 0,2 0 0,-4 3 0,-9-5-8191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7:04:02.29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7:04:03.54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264 0 24575,'-7'0'0,"-8"0"0,-3 7 0,3 8 0,4 8 0,-2 0 0,-8 5 0,2 1 0,-4-2 0,-3 0 0,-5 2 0,-3-4 0,4-6-8191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2T15:21:25.106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1 24575,'0'0'-8191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2T15:21:27.237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0 24575,'0'0'-8191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2T15:21:28.108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1 24575,'0'0'-8191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7:05:51.92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 24575,'91'-1'0,"101"3"0,-104 11 0,-58-7 0,50 3 0,-24-9-1365,-32 0-5461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7:05:54.07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24575,'0'5'0,"5"6"0,6 6 0,1 6 0,4 2 0,4 3 0,-2 1 0,-4-4-8191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7:06:08.41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118 0 24575,'0'5'0,"-5"6"0,-6 2 0,-6-3 0,-5-1 0,1 1 0,4 5 0,5 3 0,5 5 0,3 3 0,3-4-8191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2T15:21:38.004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0 24575,'0'0'-8191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2T15:21:38.825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0 24575,'0'0'-8191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2T15:21:39.413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0 24575,'0'0'-8191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7:07:23.62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 1130 24575,'0'-5'0,"2"1"0,-1-1 0,0 0 0,1 1 0,0-1 0,0 1 0,0 0 0,1-1 0,0 1 0,4-5 0,2-4 0,51-73 0,137-149 0,-155 192 0,2 1 0,2 3 0,1 1 0,2 3 0,2 1 0,0 3 0,96-41 0,62-18 0,389-111 0,-544 190 0,1 1 0,1 3 0,-1 2 0,96 5 0,-108-2 0,0-2 0,-1-1 0,0-2 0,52-17 0,-49 12 0,0 2 0,0 2 0,67-4 0,-78 13 0,0 1 0,0 2 0,49 12 0,100 37 0,-165-48 0,250 105 0,-174-68 0,-76-34 0,-1 1 0,0 1 0,0 1 0,0 0 0,-2 1 0,1 1 0,23 26 0,35 33 0,44 49 0,-82-79 0,40 63 0,-59-79 0,-1 1 0,16 37 0,-27-50 0,0 0 0,-1 0 0,-1 0 0,0 1 0,-1 0 0,0-1 0,-1 16 0,0 21 0,0-7 0,-1 0 0,-2 0 0,-2 0 0,-16 68 0,11-82 0,-22 69 0,26-87 0,-1-1 0,0 1 0,0-1 0,-1 0 0,-1-1 0,-9 11 0,-8 6 0,0-2 0,-2-1 0,0-1 0,-2-1 0,0-2 0,-1-1 0,-1-1 0,-47 19 0,-36 12 0,64-26 0,0-2 0,-95 25 0,-5-17 0,-287 18 0,304-38 0,-207 39 0,190-12 0,-58 10 0,139-40 0,0-3 0,-74-5 0,21-1 0,65 2 0,0 3 0,-83 14 0,118-11 0,0-2 0,-1 0 0,1-1 0,-1-2 0,1 0 0,-1-1 0,1-1 0,-1-2 0,1 0 0,0-1 0,1-1 0,-1-1 0,1-1 0,-30-16 0,51 24 0,-36-18 0,1-2 0,2-2 0,0 0 0,1-3 0,-39-38 0,24 14 0,-61-71 0,91 98 0,9 13 0,0 0 0,1 0 0,0-1 0,0 0 0,1 0 0,1-1 0,0 1 0,0-1 0,1 0 0,0-1 0,-3-21 0,4-61 0,4 76 0,0 0 0,-2 0 0,0 0 0,-1 0 0,-1 0 0,-1 0 0,-5-17 0,1 15-273,1-1 0,1 1 0,1-1 0,-4-38 0,8 35-6553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7:09:27.39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1099 1 24575,'-1074'0'-1365,"1050"0"-5461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7:09:30.61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0 347 24575,'3'-1'0,"-1"1"0,1 0 0,-2-1 0,2 0 0,0 0 0,-2 0 0,2 0 0,-1 0 0,0 0 0,0 0 0,0-1 0,-1 0 0,5-2 0,24-27 0,-19 19 0,0 0 0,-3 4 0,-1 1 0,0-1 0,-1 0 0,0-1 0,7-9 0,-12 15 0,0-1 0,1 0 0,-1 1 0,0-1 0,-1 1 0,1-1 0,-1 0 0,1 0 0,-1 0 0,0 0 0,0 1 0,-1-1 0,1 0 0,-1 0 0,1 0 0,-1 1 0,-3-8 0,-3-2 4,0 1-1,1-1 1,-2 1-1,-1 0 1,-15-17-1,-3-6-1389,15 19-5440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7:09:45.38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24575,'825'0'0,"-804"1"5,-1 1 0,38 8 0,-18-2-1385,-17-4-5446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7:09:48.57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24575,'0'5'0,"5"1"0,1 5 0,0 6 0,-1 4 0,3-2 0,1 2 0,3 1 0,4-3 0,5-5 0,-2-4-8191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7:09:49.80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180 1 24575,'0'4'0,"0"8"0,-5 5 0,-1 5 0,0 4 0,-4-3 0,0 0 0,-3-5 0,-4-5 0,-4 1 0,-3 2 0,-3-2 0,4-8 0,5-4-8191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7:11:10.54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 24575,'120'-2'0,"130"5"0,-221 0 0,-1 2 0,33 11 0,34 5 0,-90-21-41,0 0-1,0 0 0,0-1 1,0 1-1,0-1 0,0 0 1,0-1-1,0 1 0,0-1 1,-1 0-1,1 0 0,-1 0 1,8-6-1,-2 3-740,6-4-6044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7:11:12.42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24575,'0'4'0,"1"0"0,-1 0 0,1 0 0,0 0 0,1 0 0,-1 0 0,1 0 0,-1 0 0,1-1 0,0 1 0,5 6 0,32 35 0,-28-34 0,14 16 0,16 15 0,45 64 0,-84-103 0,1 0 0,-1 0 0,0 1 0,0-1 0,-1 1 0,1 0 0,-1 0 0,0-1 0,0 1 0,0 0 0,0 0 0,0 4 0,-2-6 0,1 0 0,0-1 0,-1 1 0,1-1 0,-1 1 0,1-1 0,-1 1 0,0-1 0,0 1 0,0-1 0,0 0 0,0 1 0,0-1 0,0 0 0,0 0 0,0 0 0,0 0 0,-1 0 0,1 0 0,0 0 0,-1 0 0,1 0 0,-1 0 0,1-1 0,-1 1 0,1-1 0,-1 1 0,0-1 0,1 0 0,-1 0 0,-3 1 0,-17 1-45,0-1 0,0 0 0,-26-4-1,18 2-1138,4 0-5642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7:11:57.87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4 24575,'59'-1'0,"-34"-1"0,1 1 0,-1 1 0,0 2 0,1 1 0,-1 0 0,48 15 0,-60-13 0,0 1 0,1-2 0,0 0 0,0 0 0,0-2 0,0 0 0,0 0 0,0-1 0,1-1 0,-1 0 0,0-1 0,17-3 0,5-3-455,1 1 0,58-1 0,-70 6-6371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1T07:12:00.31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24575,'14'13'0,"1"-2"0,24 16 0,1 1 0,-22-15 0,-1 0 0,0 0 0,-1 1 0,0 1 0,27 32 0,-42-46 0,0 1 0,0 0 0,0-1 0,0 1 0,-1 0 0,1 0 0,0 0 0,-1 0 0,1-1 0,-1 1 0,0 0 0,1 0 0,-1 0 0,0 0 0,0 0 0,-1 0 0,1 0 0,0 0 0,-1 0 0,1 0 0,-2 3 0,0 0 0,0-1 0,-1 0 0,1 0 0,-1-1 0,0 1 0,0-1 0,-1 1 0,1-1 0,-5 4 0,-3 1 0,0-1 0,-1 1 0,0-2 0,0 0 0,-24 9 0,33-14-68,0 0 0,0 0-1,0 0 1,-1 0 0,1-1 0,0 1-1,0-1 1,-1 0 0,1 0 0,0 0-1,0 0 1,-1-1 0,1 1 0,0-1-1,0 0 1,0 0 0,0 0 0,0 0-1,-5-3 1,-4-7-6758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2T15:21:54.494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0 0 24575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2T15:21:55.394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1 24575,'0'0'-8191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2T15:21:56.589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1 1 24575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2T15:21:58.182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0 1 24575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02T15:21:58.911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1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4D56-EB11-46F7-914B-DA96F47F80CD}" type="datetimeFigureOut">
              <a:rPr lang="en-IN" smtClean="0"/>
              <a:t>02-12-2024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6887E-7DC2-43A2-A1B2-C27363D37D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4391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4D56-EB11-46F7-914B-DA96F47F80CD}" type="datetimeFigureOut">
              <a:rPr lang="en-IN" smtClean="0"/>
              <a:t>02-12-2024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6887E-7DC2-43A2-A1B2-C27363D37D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5611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4D56-EB11-46F7-914B-DA96F47F80CD}" type="datetimeFigureOut">
              <a:rPr lang="en-IN" smtClean="0"/>
              <a:t>02-12-2024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6887E-7DC2-43A2-A1B2-C27363D37D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6163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4D56-EB11-46F7-914B-DA96F47F80CD}" type="datetimeFigureOut">
              <a:rPr lang="en-IN" smtClean="0"/>
              <a:t>02-12-2024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6887E-7DC2-43A2-A1B2-C27363D37D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7211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4D56-EB11-46F7-914B-DA96F47F80CD}" type="datetimeFigureOut">
              <a:rPr lang="en-IN" smtClean="0"/>
              <a:t>02-12-2024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6887E-7DC2-43A2-A1B2-C27363D37D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1643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4D56-EB11-46F7-914B-DA96F47F80CD}" type="datetimeFigureOut">
              <a:rPr lang="en-IN" smtClean="0"/>
              <a:t>02-12-2024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6887E-7DC2-43A2-A1B2-C27363D37D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5685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4D56-EB11-46F7-914B-DA96F47F80CD}" type="datetimeFigureOut">
              <a:rPr lang="en-IN" smtClean="0"/>
              <a:t>02-12-2024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6887E-7DC2-43A2-A1B2-C27363D37D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9377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4D56-EB11-46F7-914B-DA96F47F80CD}" type="datetimeFigureOut">
              <a:rPr lang="en-IN" smtClean="0"/>
              <a:t>02-12-2024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6887E-7DC2-43A2-A1B2-C27363D37D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1882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4D56-EB11-46F7-914B-DA96F47F80CD}" type="datetimeFigureOut">
              <a:rPr lang="en-IN" smtClean="0"/>
              <a:t>02-12-2024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6887E-7DC2-43A2-A1B2-C27363D37D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1871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4D56-EB11-46F7-914B-DA96F47F80CD}" type="datetimeFigureOut">
              <a:rPr lang="en-IN" smtClean="0"/>
              <a:t>02-12-2024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6887E-7DC2-43A2-A1B2-C27363D37D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927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4D56-EB11-46F7-914B-DA96F47F80CD}" type="datetimeFigureOut">
              <a:rPr lang="en-IN" smtClean="0"/>
              <a:t>02-12-2024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6887E-7DC2-43A2-A1B2-C27363D37DF4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5127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4D56-EB11-46F7-914B-DA96F47F80CD}" type="datetimeFigureOut">
              <a:rPr lang="en-IN" smtClean="0"/>
              <a:t>02-12-2024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6887E-7DC2-43A2-A1B2-C27363D37D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610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4D56-EB11-46F7-914B-DA96F47F80CD}" type="datetimeFigureOut">
              <a:rPr lang="en-IN" smtClean="0"/>
              <a:t>02-12-2024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6887E-7DC2-43A2-A1B2-C27363D37DF4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1630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4D56-EB11-46F7-914B-DA96F47F80CD}" type="datetimeFigureOut">
              <a:rPr lang="en-IN" smtClean="0"/>
              <a:t>02-12-2024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6887E-7DC2-43A2-A1B2-C27363D37D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9651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4D56-EB11-46F7-914B-DA96F47F80CD}" type="datetimeFigureOut">
              <a:rPr lang="en-IN" smtClean="0"/>
              <a:t>02-12-2024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6887E-7DC2-43A2-A1B2-C27363D37D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48516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4D56-EB11-46F7-914B-DA96F47F80CD}" type="datetimeFigureOut">
              <a:rPr lang="en-IN" smtClean="0"/>
              <a:t>02-12-2024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6887E-7DC2-43A2-A1B2-C27363D37D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7189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04D56-EB11-46F7-914B-DA96F47F80CD}" type="datetimeFigureOut">
              <a:rPr lang="en-IN" smtClean="0"/>
              <a:t>02-12-2024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266887E-7DC2-43A2-A1B2-C27363D37D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788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customXml" Target="../ink/ink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customXml" Target="../ink/ink10.xml"/><Relationship Id="rId3" Type="http://schemas.openxmlformats.org/officeDocument/2006/relationships/customXml" Target="../ink/ink4.xml"/><Relationship Id="rId7" Type="http://schemas.openxmlformats.org/officeDocument/2006/relationships/customXml" Target="../ink/ink7.xml"/><Relationship Id="rId12" Type="http://schemas.openxmlformats.org/officeDocument/2006/relationships/image" Target="../media/image8.png"/><Relationship Id="rId2" Type="http://schemas.openxmlformats.org/officeDocument/2006/relationships/image" Target="../media/image5.png"/><Relationship Id="rId16" Type="http://schemas.openxmlformats.org/officeDocument/2006/relationships/customXml" Target="../ink/ink1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.xml"/><Relationship Id="rId11" Type="http://schemas.openxmlformats.org/officeDocument/2006/relationships/customXml" Target="../ink/ink9.xml"/><Relationship Id="rId5" Type="http://schemas.openxmlformats.org/officeDocument/2006/relationships/customXml" Target="../ink/ink5.xml"/><Relationship Id="rId15" Type="http://schemas.openxmlformats.org/officeDocument/2006/relationships/customXml" Target="../ink/ink11.xml"/><Relationship Id="rId10" Type="http://schemas.openxmlformats.org/officeDocument/2006/relationships/image" Target="../media/image7.png"/><Relationship Id="rId4" Type="http://schemas.openxmlformats.org/officeDocument/2006/relationships/image" Target="../media/image50.png"/><Relationship Id="rId9" Type="http://schemas.openxmlformats.org/officeDocument/2006/relationships/customXml" Target="../ink/ink8.xml"/><Relationship Id="rId1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customXml" Target="../ink/ink13.xml"/><Relationship Id="rId7" Type="http://schemas.openxmlformats.org/officeDocument/2006/relationships/customXml" Target="../ink/ink1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customXml" Target="../ink/ink1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customXml" Target="../ink/ink22.xml"/><Relationship Id="rId3" Type="http://schemas.openxmlformats.org/officeDocument/2006/relationships/customXml" Target="../ink/ink17.xml"/><Relationship Id="rId7" Type="http://schemas.openxmlformats.org/officeDocument/2006/relationships/customXml" Target="../ink/ink19.xml"/><Relationship Id="rId12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customXml" Target="../ink/ink21.xml"/><Relationship Id="rId5" Type="http://schemas.openxmlformats.org/officeDocument/2006/relationships/customXml" Target="../ink/ink18.xml"/><Relationship Id="rId10" Type="http://schemas.openxmlformats.org/officeDocument/2006/relationships/image" Target="../media/image18.png"/><Relationship Id="rId4" Type="http://schemas.openxmlformats.org/officeDocument/2006/relationships/image" Target="../media/image16.png"/><Relationship Id="rId9" Type="http://schemas.openxmlformats.org/officeDocument/2006/relationships/customXml" Target="../ink/ink20.xml"/><Relationship Id="rId14" Type="http://schemas.openxmlformats.org/officeDocument/2006/relationships/customXml" Target="../ink/ink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customXml" Target="../ink/ink24.xml"/><Relationship Id="rId7" Type="http://schemas.openxmlformats.org/officeDocument/2006/relationships/customXml" Target="../ink/ink26.xml"/><Relationship Id="rId12" Type="http://schemas.openxmlformats.org/officeDocument/2006/relationships/customXml" Target="../ink/ink29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customXml" Target="../ink/ink28.xml"/><Relationship Id="rId5" Type="http://schemas.openxmlformats.org/officeDocument/2006/relationships/customXml" Target="../ink/ink25.xml"/><Relationship Id="rId10" Type="http://schemas.openxmlformats.org/officeDocument/2006/relationships/image" Target="../media/image4.png"/><Relationship Id="rId4" Type="http://schemas.openxmlformats.org/officeDocument/2006/relationships/image" Target="../media/image20.png"/><Relationship Id="rId9" Type="http://schemas.openxmlformats.org/officeDocument/2006/relationships/customXml" Target="../ink/ink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0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customXml" Target="../ink/ink31.xml"/><Relationship Id="rId7" Type="http://schemas.openxmlformats.org/officeDocument/2006/relationships/customXml" Target="../ink/ink33.xml"/><Relationship Id="rId12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customXml" Target="../ink/ink35.xml"/><Relationship Id="rId5" Type="http://schemas.openxmlformats.org/officeDocument/2006/relationships/customXml" Target="../ink/ink32.xml"/><Relationship Id="rId10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openxmlformats.org/officeDocument/2006/relationships/customXml" Target="../ink/ink3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6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customXml" Target="../ink/ink37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ustomXml" Target="../ink/ink38.xml"/><Relationship Id="rId7" Type="http://schemas.openxmlformats.org/officeDocument/2006/relationships/customXml" Target="../ink/ink40.xml"/><Relationship Id="rId12" Type="http://schemas.openxmlformats.org/officeDocument/2006/relationships/customXml" Target="../ink/ink44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customXml" Target="../ink/ink43.xml"/><Relationship Id="rId5" Type="http://schemas.openxmlformats.org/officeDocument/2006/relationships/customXml" Target="../ink/ink39.xml"/><Relationship Id="rId10" Type="http://schemas.openxmlformats.org/officeDocument/2006/relationships/customXml" Target="../ink/ink42.xml"/><Relationship Id="rId4" Type="http://schemas.openxmlformats.org/officeDocument/2006/relationships/image" Target="../media/image35.png"/><Relationship Id="rId9" Type="http://schemas.openxmlformats.org/officeDocument/2006/relationships/customXml" Target="../ink/ink4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C9078-C463-A333-0EEF-BA6FA15408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User </a:t>
            </a:r>
            <a:r>
              <a:rPr lang="en-IN" dirty="0" err="1"/>
              <a:t>Manuual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B5E317-45D4-4D09-ED08-C8328DD19D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sz="2400" b="1" dirty="0"/>
              <a:t>-By Grow More IT Services</a:t>
            </a:r>
          </a:p>
        </p:txBody>
      </p:sp>
    </p:spTree>
    <p:extLst>
      <p:ext uri="{BB962C8B-B14F-4D97-AF65-F5344CB8AC3E}">
        <p14:creationId xmlns:p14="http://schemas.microsoft.com/office/powerpoint/2010/main" val="3372881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25C7E-EF78-D791-7FCB-E05AEDFC9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88795"/>
          </a:xfrm>
        </p:spPr>
        <p:txBody>
          <a:bodyPr>
            <a:normAutofit/>
          </a:bodyPr>
          <a:lstStyle/>
          <a:p>
            <a:pPr algn="ctr"/>
            <a:r>
              <a:rPr lang="en-IN" sz="6600" dirty="0"/>
              <a:t>Login-Page</a:t>
            </a:r>
            <a:br>
              <a:rPr lang="en-IN" dirty="0"/>
            </a:b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32A04E-20D5-C3A5-10B4-DBF1FFF3B5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853" y="2160588"/>
            <a:ext cx="6900332" cy="3881437"/>
          </a:xfrm>
        </p:spPr>
      </p:pic>
    </p:spTree>
    <p:extLst>
      <p:ext uri="{BB962C8B-B14F-4D97-AF65-F5344CB8AC3E}">
        <p14:creationId xmlns:p14="http://schemas.microsoft.com/office/powerpoint/2010/main" val="4145778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6D7EC-271D-1AEB-8FD7-7E904E210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r-IN" sz="2800" dirty="0"/>
              <a:t>येथून आपल्या ग्रामपंचायतीचा </a:t>
            </a:r>
            <a:r>
              <a:rPr lang="en-IN" sz="2800" dirty="0"/>
              <a:t>username </a:t>
            </a:r>
            <a:r>
              <a:rPr lang="mr-IN" sz="2800" dirty="0"/>
              <a:t>आणि </a:t>
            </a:r>
            <a:r>
              <a:rPr lang="en-IN" sz="2800" dirty="0"/>
              <a:t>password </a:t>
            </a:r>
            <a:r>
              <a:rPr lang="mr-IN" sz="2800" dirty="0"/>
              <a:t>टाकून </a:t>
            </a:r>
            <a:r>
              <a:rPr lang="en-IN" sz="2800" dirty="0"/>
              <a:t>login </a:t>
            </a:r>
            <a:r>
              <a:rPr lang="mr-IN" sz="2800" dirty="0"/>
              <a:t>करावे</a:t>
            </a:r>
            <a:r>
              <a:rPr lang="en-IN" sz="2800" dirty="0"/>
              <a:t>.</a:t>
            </a:r>
            <a:endParaRPr lang="en-IN" sz="3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C56A34-E148-2BFB-CD1A-379E912AB5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91" y="2160588"/>
            <a:ext cx="7412394" cy="4240212"/>
          </a:xfrm>
        </p:spPr>
      </p:pic>
    </p:spTree>
    <p:extLst>
      <p:ext uri="{BB962C8B-B14F-4D97-AF65-F5344CB8AC3E}">
        <p14:creationId xmlns:p14="http://schemas.microsoft.com/office/powerpoint/2010/main" val="1622543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6DF3C-826B-11BC-27A7-02B069F0A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478" y="218661"/>
            <a:ext cx="9025524" cy="1361661"/>
          </a:xfrm>
        </p:spPr>
        <p:txBody>
          <a:bodyPr>
            <a:noAutofit/>
          </a:bodyPr>
          <a:lstStyle/>
          <a:p>
            <a:r>
              <a:rPr lang="mr-IN" sz="3200" dirty="0"/>
              <a:t>लॉगिन झाले की या पेज वर तुम्ही याल . नंतर येथे योजना आणि उपक्रम च्या संबधित कृतीबिंदू निवडावा</a:t>
            </a:r>
            <a:endParaRPr lang="en-IN" sz="3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5C60038-1902-0B63-DC64-F20795FBE1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22" y="1858617"/>
            <a:ext cx="7760263" cy="4373217"/>
          </a:xfr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768C791-339C-E55D-E707-7246BB6D05AB}"/>
              </a:ext>
            </a:extLst>
          </p:cNvPr>
          <p:cNvGrpSpPr/>
          <p:nvPr/>
        </p:nvGrpSpPr>
        <p:grpSpPr>
          <a:xfrm>
            <a:off x="2723737" y="2182548"/>
            <a:ext cx="285120" cy="360"/>
            <a:chOff x="2723737" y="2182548"/>
            <a:chExt cx="285120" cy="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1B43BD51-D95E-0D41-02B2-B42632DFF21F}"/>
                    </a:ext>
                  </a:extLst>
                </p14:cNvPr>
                <p14:cNvContentPartPr/>
                <p14:nvPr/>
              </p14:nvContentPartPr>
              <p14:xfrm>
                <a:off x="2723737" y="2182548"/>
                <a:ext cx="360" cy="3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1B43BD51-D95E-0D41-02B2-B42632DFF21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660737" y="2119548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5C9E03CE-5A70-2B52-DA33-CF4D055787BA}"/>
                    </a:ext>
                  </a:extLst>
                </p14:cNvPr>
                <p14:cNvContentPartPr/>
                <p14:nvPr/>
              </p14:nvContentPartPr>
              <p14:xfrm>
                <a:off x="2861257" y="2182548"/>
                <a:ext cx="360" cy="3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5C9E03CE-5A70-2B52-DA33-CF4D055787B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798257" y="2119548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F25061EA-17CA-BB4E-6F0E-DD9549EF43F5}"/>
                    </a:ext>
                  </a:extLst>
                </p14:cNvPr>
                <p14:cNvContentPartPr/>
                <p14:nvPr/>
              </p14:nvContentPartPr>
              <p14:xfrm>
                <a:off x="3008497" y="2182548"/>
                <a:ext cx="360" cy="3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F25061EA-17CA-BB4E-6F0E-DD9549EF43F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945497" y="2119548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06591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4E627-1910-0B16-0C97-47A87BBD7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r-IN" sz="2400" dirty="0"/>
              <a:t>नंतर पुढे कृतीबिंदूनुसार फोटो व </a:t>
            </a:r>
            <a:r>
              <a:rPr lang="en-IN" sz="2400" dirty="0"/>
              <a:t>document upload </a:t>
            </a:r>
            <a:r>
              <a:rPr lang="mr-IN" sz="2400" dirty="0"/>
              <a:t>करावा</a:t>
            </a:r>
            <a:r>
              <a:rPr lang="en-IN" sz="2400" dirty="0"/>
              <a:t>.</a:t>
            </a:r>
            <a:r>
              <a:rPr lang="mr-IN" sz="2400" dirty="0"/>
              <a:t> जर तुमच्या कृतीबिंदुच्या संबंधित 1 पेक्षा जास्त </a:t>
            </a:r>
            <a:r>
              <a:rPr lang="en-IN" sz="2400" dirty="0"/>
              <a:t>photos </a:t>
            </a:r>
            <a:r>
              <a:rPr lang="mr-IN" sz="2400" dirty="0"/>
              <a:t>असतील तर </a:t>
            </a:r>
            <a:r>
              <a:rPr lang="en-IN" sz="2400" dirty="0"/>
              <a:t>arrow </a:t>
            </a:r>
            <a:r>
              <a:rPr lang="mr-IN" sz="2400" dirty="0"/>
              <a:t>केलेल्या लिंक वरून </a:t>
            </a:r>
            <a:r>
              <a:rPr lang="en-IN" sz="2400" dirty="0"/>
              <a:t>photos collage </a:t>
            </a:r>
            <a:r>
              <a:rPr lang="mr-IN" sz="2400" dirty="0"/>
              <a:t>करावेत</a:t>
            </a:r>
            <a:r>
              <a:rPr lang="en-IN" sz="2400" dirty="0"/>
              <a:t>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1EE629-57E3-7BC5-C19F-5F5ED06F6D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007704"/>
            <a:ext cx="8297701" cy="4240696"/>
          </a:xfr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E0984F5F-05E6-47A5-748C-972E81F204B6}"/>
              </a:ext>
            </a:extLst>
          </p:cNvPr>
          <p:cNvGrpSpPr/>
          <p:nvPr/>
        </p:nvGrpSpPr>
        <p:grpSpPr>
          <a:xfrm>
            <a:off x="3301113" y="4955993"/>
            <a:ext cx="253080" cy="123120"/>
            <a:chOff x="3678800" y="4876480"/>
            <a:chExt cx="253080" cy="12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1BC7B2F-AC6C-5EFE-AD25-D2B080F86E31}"/>
                    </a:ext>
                  </a:extLst>
                </p14:cNvPr>
                <p14:cNvContentPartPr/>
                <p14:nvPr/>
              </p14:nvContentPartPr>
              <p14:xfrm>
                <a:off x="3901280" y="4927600"/>
                <a:ext cx="360" cy="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1BC7B2F-AC6C-5EFE-AD25-D2B080F86E3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895160" y="492112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1891B49-4CD6-7D9F-1A67-53C3DD95E92C}"/>
                    </a:ext>
                  </a:extLst>
                </p14:cNvPr>
                <p14:cNvContentPartPr/>
                <p14:nvPr/>
              </p14:nvContentPartPr>
              <p14:xfrm>
                <a:off x="3901280" y="4927600"/>
                <a:ext cx="360" cy="3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1891B49-4CD6-7D9F-1A67-53C3DD95E92C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895160" y="492112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B2643E0-BC88-4467-8EFD-4CA851491E00}"/>
                    </a:ext>
                  </a:extLst>
                </p14:cNvPr>
                <p14:cNvContentPartPr/>
                <p14:nvPr/>
              </p14:nvContentPartPr>
              <p14:xfrm>
                <a:off x="3901280" y="4927600"/>
                <a:ext cx="360" cy="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B2643E0-BC88-4467-8EFD-4CA851491E0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895160" y="492112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84C40ED1-96B0-4CE6-F401-D221B3685B1E}"/>
                    </a:ext>
                  </a:extLst>
                </p14:cNvPr>
                <p14:cNvContentPartPr/>
                <p14:nvPr/>
              </p14:nvContentPartPr>
              <p14:xfrm>
                <a:off x="3678800" y="4927600"/>
                <a:ext cx="222840" cy="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84C40ED1-96B0-4CE6-F401-D221B3685B1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672680" y="4921120"/>
                  <a:ext cx="23508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1248561-CAB2-1E05-BD67-999BFA3C8DC3}"/>
                    </a:ext>
                  </a:extLst>
                </p14:cNvPr>
                <p14:cNvContentPartPr/>
                <p14:nvPr/>
              </p14:nvContentPartPr>
              <p14:xfrm>
                <a:off x="3891200" y="4876480"/>
                <a:ext cx="33840" cy="403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1248561-CAB2-1E05-BD67-999BFA3C8DC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885080" y="4870360"/>
                  <a:ext cx="460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F9CCAC8-7DC9-DE83-7535-ED8DE5CC3213}"/>
                    </a:ext>
                  </a:extLst>
                </p14:cNvPr>
                <p14:cNvContentPartPr/>
                <p14:nvPr/>
              </p14:nvContentPartPr>
              <p14:xfrm>
                <a:off x="3882200" y="4927600"/>
                <a:ext cx="49680" cy="720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F9CCAC8-7DC9-DE83-7535-ED8DE5CC321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876080" y="4921120"/>
                  <a:ext cx="61920" cy="84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2DB7CED-BAD0-3872-681A-765A47F2B21D}"/>
                  </a:ext>
                </a:extLst>
              </p14:cNvPr>
              <p14:cNvContentPartPr/>
              <p14:nvPr/>
            </p14:nvContentPartPr>
            <p14:xfrm>
              <a:off x="2890417" y="2310348"/>
              <a:ext cx="360" cy="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2DB7CED-BAD0-3872-681A-765A47F2B21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827417" y="2247348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51F8A3A4-7D24-4C1E-0B6D-C89070BEF7D8}"/>
              </a:ext>
            </a:extLst>
          </p:cNvPr>
          <p:cNvGrpSpPr/>
          <p:nvPr/>
        </p:nvGrpSpPr>
        <p:grpSpPr>
          <a:xfrm>
            <a:off x="3038017" y="2310348"/>
            <a:ext cx="147600" cy="10440"/>
            <a:chOff x="3038017" y="2310348"/>
            <a:chExt cx="147600" cy="1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3DC95787-4C46-B810-9C92-E8EDE4BAEAEC}"/>
                    </a:ext>
                  </a:extLst>
                </p14:cNvPr>
                <p14:cNvContentPartPr/>
                <p14:nvPr/>
              </p14:nvContentPartPr>
              <p14:xfrm>
                <a:off x="3038017" y="2320428"/>
                <a:ext cx="360" cy="3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DC95787-4C46-B810-9C92-E8EDE4BAEAE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75377" y="2257788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39D04C3F-07B3-D6D0-A773-B274B4EB5F8A}"/>
                    </a:ext>
                  </a:extLst>
                </p14:cNvPr>
                <p14:cNvContentPartPr/>
                <p14:nvPr/>
              </p14:nvContentPartPr>
              <p14:xfrm>
                <a:off x="3185257" y="2310348"/>
                <a:ext cx="360" cy="3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9D04C3F-07B3-D6D0-A773-B274B4EB5F8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122617" y="2247348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27498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5CE04-8BBF-4583-AE6E-9390A876E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r-IN" sz="2800" dirty="0"/>
              <a:t>लिंक वर क्लीक केल्यानंतर या पेज वर तुम्ही याल . येथे </a:t>
            </a:r>
            <a:r>
              <a:rPr lang="en-IN" sz="2800" dirty="0"/>
              <a:t>select photos var click </a:t>
            </a:r>
            <a:r>
              <a:rPr lang="mr-IN" sz="2800" dirty="0"/>
              <a:t>करावे आणि सगळे </a:t>
            </a:r>
            <a:r>
              <a:rPr lang="en-IN" sz="2800" dirty="0"/>
              <a:t>photos </a:t>
            </a:r>
            <a:r>
              <a:rPr lang="mr-IN" sz="2800" dirty="0"/>
              <a:t>एका मागे एक </a:t>
            </a:r>
            <a:r>
              <a:rPr lang="en-IN" sz="2800" dirty="0"/>
              <a:t>select </a:t>
            </a:r>
            <a:r>
              <a:rPr lang="mr-IN" sz="2800" dirty="0"/>
              <a:t>करावेत</a:t>
            </a:r>
            <a:r>
              <a:rPr lang="en-IN" sz="2800" dirty="0"/>
              <a:t>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625F7D-9A48-DC50-EAD9-C26874419A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940339"/>
            <a:ext cx="7929953" cy="4410765"/>
          </a:xfr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E5E30A10-680F-CCE9-7F38-88D84F772160}"/>
              </a:ext>
            </a:extLst>
          </p:cNvPr>
          <p:cNvGrpSpPr/>
          <p:nvPr/>
        </p:nvGrpSpPr>
        <p:grpSpPr>
          <a:xfrm>
            <a:off x="2712920" y="4277080"/>
            <a:ext cx="345240" cy="172440"/>
            <a:chOff x="2712920" y="4277080"/>
            <a:chExt cx="345240" cy="17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23E1CB0-2EBF-D30B-412B-6AEBD4163E73}"/>
                    </a:ext>
                  </a:extLst>
                </p14:cNvPr>
                <p14:cNvContentPartPr/>
                <p14:nvPr/>
              </p14:nvContentPartPr>
              <p14:xfrm>
                <a:off x="2712920" y="4327480"/>
                <a:ext cx="314640" cy="108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723E1CB0-2EBF-D30B-412B-6AEBD4163E73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706800" y="4321360"/>
                  <a:ext cx="3268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D00CF30A-44FB-C17C-1BE8-1A7805F25DAA}"/>
                    </a:ext>
                  </a:extLst>
                </p14:cNvPr>
                <p14:cNvContentPartPr/>
                <p14:nvPr/>
              </p14:nvContentPartPr>
              <p14:xfrm>
                <a:off x="2996960" y="4277080"/>
                <a:ext cx="51840" cy="806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D00CF30A-44FB-C17C-1BE8-1A7805F25DA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90840" y="4270960"/>
                  <a:ext cx="640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932F47F-E08C-2BCB-05E0-66754DCCFB5B}"/>
                    </a:ext>
                  </a:extLst>
                </p14:cNvPr>
                <p14:cNvContentPartPr/>
                <p14:nvPr/>
              </p14:nvContentPartPr>
              <p14:xfrm>
                <a:off x="2878520" y="4358800"/>
                <a:ext cx="179640" cy="907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932F47F-E08C-2BCB-05E0-66754DCCFB5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872400" y="4352320"/>
                  <a:ext cx="191880" cy="102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09280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17109-3497-A668-7B5C-93FFB9F4E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r-IN" sz="3200" dirty="0"/>
              <a:t>नंतर पुढे </a:t>
            </a:r>
            <a:r>
              <a:rPr lang="en-IN" sz="3200" dirty="0"/>
              <a:t>select </a:t>
            </a:r>
            <a:r>
              <a:rPr lang="mr-IN" sz="3200" dirty="0"/>
              <a:t>केलेले फोटो असे दिसतील</a:t>
            </a:r>
            <a:r>
              <a:rPr lang="en-IN" sz="3200" dirty="0"/>
              <a:t>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33F0BE-715A-4697-CFEB-1CDFA573E2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160588"/>
            <a:ext cx="7748851" cy="4409177"/>
          </a:xfrm>
        </p:spPr>
      </p:pic>
    </p:spTree>
    <p:extLst>
      <p:ext uri="{BB962C8B-B14F-4D97-AF65-F5344CB8AC3E}">
        <p14:creationId xmlns:p14="http://schemas.microsoft.com/office/powerpoint/2010/main" val="3160207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76DA3-1111-B096-5145-01F3BE229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87" y="238539"/>
            <a:ext cx="9124915" cy="1691861"/>
          </a:xfrm>
        </p:spPr>
        <p:txBody>
          <a:bodyPr>
            <a:noAutofit/>
          </a:bodyPr>
          <a:lstStyle/>
          <a:p>
            <a:r>
              <a:rPr lang="mr-IN" sz="2800" dirty="0"/>
              <a:t>खाली </a:t>
            </a:r>
            <a:r>
              <a:rPr lang="en-IN" sz="2800" dirty="0"/>
              <a:t>scroll </a:t>
            </a:r>
            <a:r>
              <a:rPr lang="mr-IN" sz="2800" dirty="0"/>
              <a:t>केल्या वर असे </a:t>
            </a:r>
            <a:r>
              <a:rPr lang="en-IN" sz="2800" dirty="0"/>
              <a:t>multiple </a:t>
            </a:r>
            <a:r>
              <a:rPr lang="mr-IN" sz="2800" dirty="0"/>
              <a:t>प्रकार आहेत त्यातील तुमच्या फोटो नुसार तुम्ही </a:t>
            </a:r>
            <a:r>
              <a:rPr lang="en-IN" sz="2800" dirty="0"/>
              <a:t>select </a:t>
            </a:r>
            <a:r>
              <a:rPr lang="mr-IN" sz="2800" dirty="0"/>
              <a:t>करा आणि </a:t>
            </a:r>
            <a:r>
              <a:rPr lang="en-IN" sz="2800" dirty="0"/>
              <a:t>image download </a:t>
            </a:r>
            <a:r>
              <a:rPr lang="mr-IN" sz="2800" dirty="0"/>
              <a:t>करा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A1D51F-8563-818A-71B4-2CA3489EFB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88058"/>
            <a:ext cx="8428383" cy="4702803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1B5305F-CD2D-C55F-4A31-97C7CDA0B362}"/>
                  </a:ext>
                </a:extLst>
              </p14:cNvPr>
              <p14:cNvContentPartPr/>
              <p14:nvPr/>
            </p14:nvContentPartPr>
            <p14:xfrm>
              <a:off x="894522" y="4652559"/>
              <a:ext cx="7931426" cy="1420249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1B5305F-CD2D-C55F-4A31-97C7CDA0B36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8402" y="4646440"/>
                <a:ext cx="7943665" cy="143248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5424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7411F-BAB1-39A5-307A-86917926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87" y="357809"/>
            <a:ext cx="8896315" cy="1572591"/>
          </a:xfrm>
        </p:spPr>
        <p:txBody>
          <a:bodyPr>
            <a:noAutofit/>
          </a:bodyPr>
          <a:lstStyle/>
          <a:p>
            <a:r>
              <a:rPr lang="mr-IN" sz="2400" dirty="0"/>
              <a:t>नंतर </a:t>
            </a:r>
            <a:r>
              <a:rPr lang="en-IN" sz="2400" dirty="0"/>
              <a:t>arrow </a:t>
            </a:r>
            <a:r>
              <a:rPr lang="mr-IN" sz="2400" dirty="0"/>
              <a:t>केलेल्या लिंक वरून तुम्ही जर तुमचा </a:t>
            </a:r>
            <a:r>
              <a:rPr lang="en-IN" sz="2400" dirty="0" err="1"/>
              <a:t>doucument</a:t>
            </a:r>
            <a:r>
              <a:rPr lang="en-IN" sz="2400" dirty="0"/>
              <a:t> pdf </a:t>
            </a:r>
            <a:r>
              <a:rPr lang="mr-IN" sz="2400" dirty="0"/>
              <a:t>फॉर्म मध्ये नसेल तर तो त्या लिंक वरून जाऊन तुम्ही </a:t>
            </a:r>
            <a:r>
              <a:rPr lang="en-IN" sz="2400" dirty="0"/>
              <a:t>pdf </a:t>
            </a:r>
            <a:r>
              <a:rPr lang="mr-IN" sz="2400" dirty="0"/>
              <a:t>मध्ये करू शकता</a:t>
            </a:r>
            <a:r>
              <a:rPr lang="en-IN" sz="2400" dirty="0"/>
              <a:t>.</a:t>
            </a:r>
            <a:r>
              <a:rPr lang="mr-IN" sz="2400" dirty="0"/>
              <a:t> </a:t>
            </a:r>
            <a:r>
              <a:rPr lang="en-IN" sz="2400" dirty="0"/>
              <a:t>(</a:t>
            </a:r>
            <a:r>
              <a:rPr lang="mr-IN" sz="2400" b="1" dirty="0"/>
              <a:t>टीप- </a:t>
            </a:r>
            <a:r>
              <a:rPr lang="en-IN" sz="2400" b="1" dirty="0"/>
              <a:t>Document </a:t>
            </a:r>
            <a:r>
              <a:rPr lang="mr-IN" sz="2400" b="1" dirty="0"/>
              <a:t>हा </a:t>
            </a:r>
            <a:r>
              <a:rPr lang="en-IN" sz="2400" b="1" dirty="0"/>
              <a:t>pdf </a:t>
            </a:r>
            <a:r>
              <a:rPr lang="mr-IN" sz="2400" b="1" dirty="0"/>
              <a:t>फॉर्म मध्ये असणे </a:t>
            </a:r>
            <a:r>
              <a:rPr lang="en-IN" sz="2400" b="1" dirty="0" err="1"/>
              <a:t>compulsary</a:t>
            </a:r>
            <a:r>
              <a:rPr lang="en-IN" sz="2400" b="1" dirty="0"/>
              <a:t> </a:t>
            </a:r>
            <a:r>
              <a:rPr lang="mr-IN" sz="2400" b="1" dirty="0"/>
              <a:t>आहे</a:t>
            </a:r>
            <a:r>
              <a:rPr lang="en-IN" sz="2400" dirty="0"/>
              <a:t>.)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D57F7F-B7FF-E3EB-FF4F-AA5A113B76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38" y="2136913"/>
            <a:ext cx="8328991" cy="4373217"/>
          </a:xfr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BD68D5E-2762-DFC1-EAC3-506418A57552}"/>
              </a:ext>
            </a:extLst>
          </p:cNvPr>
          <p:cNvGrpSpPr/>
          <p:nvPr/>
        </p:nvGrpSpPr>
        <p:grpSpPr>
          <a:xfrm>
            <a:off x="3824887" y="4929809"/>
            <a:ext cx="306685" cy="188843"/>
            <a:chOff x="3637040" y="5029120"/>
            <a:chExt cx="223920" cy="137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FE6F2A0-5E2B-E519-3F2D-4A19ACB060B8}"/>
                    </a:ext>
                  </a:extLst>
                </p14:cNvPr>
                <p14:cNvContentPartPr/>
                <p14:nvPr/>
              </p14:nvContentPartPr>
              <p14:xfrm>
                <a:off x="3637040" y="5080240"/>
                <a:ext cx="182520" cy="11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FE6F2A0-5E2B-E519-3F2D-4A19ACB060B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630920" y="5073760"/>
                  <a:ext cx="1947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36978964-9C8F-5C64-C05E-27F9B48B194F}"/>
                    </a:ext>
                  </a:extLst>
                </p14:cNvPr>
                <p14:cNvContentPartPr/>
                <p14:nvPr/>
              </p14:nvContentPartPr>
              <p14:xfrm>
                <a:off x="3769520" y="5029120"/>
                <a:ext cx="86400" cy="615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36978964-9C8F-5C64-C05E-27F9B48B194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763400" y="5023000"/>
                  <a:ext cx="986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7762586-92C7-73DB-62FE-ACC9E1415CE6}"/>
                    </a:ext>
                  </a:extLst>
                </p14:cNvPr>
                <p14:cNvContentPartPr/>
                <p14:nvPr/>
              </p14:nvContentPartPr>
              <p14:xfrm>
                <a:off x="3860600" y="5100400"/>
                <a:ext cx="360" cy="3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7762586-92C7-73DB-62FE-ACC9E1415CE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854480" y="509392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B1E755B-035D-72E6-1748-FC3E72624D47}"/>
                    </a:ext>
                  </a:extLst>
                </p14:cNvPr>
                <p14:cNvContentPartPr/>
                <p14:nvPr/>
              </p14:nvContentPartPr>
              <p14:xfrm>
                <a:off x="3791480" y="5100400"/>
                <a:ext cx="69480" cy="666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B1E755B-035D-72E6-1748-FC3E72624D4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785360" y="5093920"/>
                  <a:ext cx="81720" cy="7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2EF93A0-14C9-091C-F234-9205C481BB79}"/>
              </a:ext>
            </a:extLst>
          </p:cNvPr>
          <p:cNvGrpSpPr/>
          <p:nvPr/>
        </p:nvGrpSpPr>
        <p:grpSpPr>
          <a:xfrm>
            <a:off x="2733457" y="2448228"/>
            <a:ext cx="295200" cy="10080"/>
            <a:chOff x="2733457" y="2448228"/>
            <a:chExt cx="295200" cy="1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5797409-7555-55E3-8E75-DBEA5813C023}"/>
                    </a:ext>
                  </a:extLst>
                </p14:cNvPr>
                <p14:cNvContentPartPr/>
                <p14:nvPr/>
              </p14:nvContentPartPr>
              <p14:xfrm>
                <a:off x="2733457" y="2457948"/>
                <a:ext cx="360" cy="3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5797409-7555-55E3-8E75-DBEA5813C02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670457" y="2395308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6720766-A557-94F2-F712-7C4A4B407473}"/>
                    </a:ext>
                  </a:extLst>
                </p14:cNvPr>
                <p14:cNvContentPartPr/>
                <p14:nvPr/>
              </p14:nvContentPartPr>
              <p14:xfrm>
                <a:off x="2880697" y="2448228"/>
                <a:ext cx="360" cy="3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6720766-A557-94F2-F712-7C4A4B40747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817697" y="2385228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8260E75-4A7C-4BF7-AE00-90F8201C344D}"/>
                    </a:ext>
                  </a:extLst>
                </p14:cNvPr>
                <p14:cNvContentPartPr/>
                <p14:nvPr/>
              </p14:nvContentPartPr>
              <p14:xfrm>
                <a:off x="3028297" y="2457948"/>
                <a:ext cx="360" cy="3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8260E75-4A7C-4BF7-AE00-90F8201C344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65657" y="2395308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89334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48B1C-7F3F-20A5-061A-6E282F942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7930"/>
            <a:ext cx="8816802" cy="1592470"/>
          </a:xfrm>
        </p:spPr>
        <p:txBody>
          <a:bodyPr>
            <a:noAutofit/>
          </a:bodyPr>
          <a:lstStyle/>
          <a:p>
            <a:r>
              <a:rPr lang="mr-IN" sz="2400" dirty="0"/>
              <a:t>लिंक वर क्लिक केले की या पेज वर तुम्ही याल येतून तुम्ही तुमची एक्सेल फाइल </a:t>
            </a:r>
            <a:r>
              <a:rPr lang="en-IN" sz="2400" dirty="0"/>
              <a:t>pdf </a:t>
            </a:r>
            <a:r>
              <a:rPr lang="mr-IN" sz="2400" dirty="0"/>
              <a:t>मध्ये कन्व्हर्ट करू शकता</a:t>
            </a:r>
            <a:r>
              <a:rPr lang="en-IN" sz="2400" dirty="0"/>
              <a:t>.</a:t>
            </a:r>
            <a:r>
              <a:rPr lang="mr-IN" sz="2400" dirty="0"/>
              <a:t> </a:t>
            </a:r>
            <a:r>
              <a:rPr lang="en-IN" sz="2400" b="1" dirty="0"/>
              <a:t>(</a:t>
            </a:r>
            <a:r>
              <a:rPr lang="mr-IN" sz="2400" b="1" dirty="0"/>
              <a:t>टीप- </a:t>
            </a:r>
            <a:r>
              <a:rPr lang="en-IN" sz="2400" b="1" dirty="0"/>
              <a:t>Document </a:t>
            </a:r>
            <a:r>
              <a:rPr lang="mr-IN" sz="2400" b="1" dirty="0"/>
              <a:t>हा </a:t>
            </a:r>
            <a:r>
              <a:rPr lang="en-IN" sz="2400" b="1" dirty="0"/>
              <a:t>pdf </a:t>
            </a:r>
            <a:r>
              <a:rPr lang="mr-IN" sz="2400" b="1" dirty="0"/>
              <a:t>फॉर्म मध्ये असणे </a:t>
            </a:r>
            <a:r>
              <a:rPr lang="en-IN" sz="2400" b="1" dirty="0" err="1"/>
              <a:t>compulsary</a:t>
            </a:r>
            <a:r>
              <a:rPr lang="en-IN" sz="2400" b="1" dirty="0"/>
              <a:t> </a:t>
            </a:r>
            <a:r>
              <a:rPr lang="mr-IN" sz="2400" b="1" dirty="0"/>
              <a:t>आहे</a:t>
            </a:r>
            <a:r>
              <a:rPr lang="en-IN" sz="2400" b="1" dirty="0"/>
              <a:t>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219FA2-A98D-53F3-4D7F-B2E32495F3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09" y="1930400"/>
            <a:ext cx="8130208" cy="4450522"/>
          </a:xfrm>
        </p:spPr>
      </p:pic>
    </p:spTree>
    <p:extLst>
      <p:ext uri="{BB962C8B-B14F-4D97-AF65-F5344CB8AC3E}">
        <p14:creationId xmlns:p14="http://schemas.microsoft.com/office/powerpoint/2010/main" val="1287796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48B1C-7F3F-20A5-061A-6E282F942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26" y="166318"/>
            <a:ext cx="8886376" cy="1764082"/>
          </a:xfrm>
        </p:spPr>
        <p:txBody>
          <a:bodyPr>
            <a:noAutofit/>
          </a:bodyPr>
          <a:lstStyle/>
          <a:p>
            <a:r>
              <a:rPr lang="mr-IN" sz="2400" dirty="0"/>
              <a:t>जर तुमच्या फोटो ची </a:t>
            </a:r>
            <a:r>
              <a:rPr lang="en-IN" sz="2400" dirty="0"/>
              <a:t>size </a:t>
            </a:r>
            <a:r>
              <a:rPr lang="mr-IN" sz="2400" dirty="0"/>
              <a:t>१-२ </a:t>
            </a:r>
            <a:r>
              <a:rPr lang="en-IN" sz="2400" dirty="0"/>
              <a:t>MB </a:t>
            </a:r>
            <a:r>
              <a:rPr lang="mr-IN" sz="2400" dirty="0"/>
              <a:t>पर्यंत नसेल किंवा जास्त असेल तर </a:t>
            </a:r>
            <a:r>
              <a:rPr lang="en-IN" sz="2400" dirty="0"/>
              <a:t>arrow </a:t>
            </a:r>
            <a:r>
              <a:rPr lang="mr-IN" sz="2400" dirty="0"/>
              <a:t>केलेल्या लिंक वर जाऊन </a:t>
            </a:r>
            <a:r>
              <a:rPr lang="en-IN" sz="2400" dirty="0"/>
              <a:t>size </a:t>
            </a:r>
            <a:r>
              <a:rPr lang="mr-IN" sz="2400" dirty="0"/>
              <a:t>कमी करावी</a:t>
            </a:r>
            <a:r>
              <a:rPr lang="en-IN" sz="2400" dirty="0"/>
              <a:t>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CA8477-5356-4D3E-C4BC-9E05E954A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00D366BE-EB69-8B0F-7DDD-3CEAE3CFF5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853" y="2160588"/>
            <a:ext cx="6900332" cy="388143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671E6B2-7E46-567E-6740-C21933CF071A}"/>
              </a:ext>
            </a:extLst>
          </p:cNvPr>
          <p:cNvGrpSpPr/>
          <p:nvPr/>
        </p:nvGrpSpPr>
        <p:grpSpPr>
          <a:xfrm>
            <a:off x="3038000" y="3057760"/>
            <a:ext cx="217800" cy="130320"/>
            <a:chOff x="3038000" y="3057760"/>
            <a:chExt cx="217800" cy="13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2A9680A-CA52-7600-2E6A-F835B6FB30AC}"/>
                    </a:ext>
                  </a:extLst>
                </p14:cNvPr>
                <p14:cNvContentPartPr/>
                <p14:nvPr/>
              </p14:nvContentPartPr>
              <p14:xfrm>
                <a:off x="3038000" y="3098080"/>
                <a:ext cx="202320" cy="115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2A9680A-CA52-7600-2E6A-F835B6FB30AC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31880" y="3091960"/>
                  <a:ext cx="2145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6FE0135-96F9-7541-EAA8-F8D341E96462}"/>
                    </a:ext>
                  </a:extLst>
                </p14:cNvPr>
                <p14:cNvContentPartPr/>
                <p14:nvPr/>
              </p14:nvContentPartPr>
              <p14:xfrm>
                <a:off x="3220880" y="3057760"/>
                <a:ext cx="34920" cy="590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6FE0135-96F9-7541-EAA8-F8D341E9646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214760" y="3051640"/>
                  <a:ext cx="471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B9CD0FF-3901-43C0-D889-1FE936C313FF}"/>
                    </a:ext>
                  </a:extLst>
                </p14:cNvPr>
                <p14:cNvContentPartPr/>
                <p14:nvPr/>
              </p14:nvContentPartPr>
              <p14:xfrm>
                <a:off x="3208640" y="3129400"/>
                <a:ext cx="42840" cy="586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B9CD0FF-3901-43C0-D889-1FE936C313F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202520" y="3123280"/>
                  <a:ext cx="55080" cy="7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828025A-DB85-B27D-5B6A-66977FAE7A50}"/>
              </a:ext>
            </a:extLst>
          </p:cNvPr>
          <p:cNvGrpSpPr/>
          <p:nvPr/>
        </p:nvGrpSpPr>
        <p:grpSpPr>
          <a:xfrm>
            <a:off x="3391897" y="2448228"/>
            <a:ext cx="236520" cy="360"/>
            <a:chOff x="3391897" y="2448228"/>
            <a:chExt cx="236520" cy="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95C05B8-18C1-B5C4-EC84-2DC52B9CC608}"/>
                    </a:ext>
                  </a:extLst>
                </p14:cNvPr>
                <p14:cNvContentPartPr/>
                <p14:nvPr/>
              </p14:nvContentPartPr>
              <p14:xfrm>
                <a:off x="3391897" y="2448228"/>
                <a:ext cx="360" cy="3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95C05B8-18C1-B5C4-EC84-2DC52B9CC60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329257" y="2385228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49087E76-1E3C-831E-B589-0B60F18D9DA4}"/>
                    </a:ext>
                  </a:extLst>
                </p14:cNvPr>
                <p14:cNvContentPartPr/>
                <p14:nvPr/>
              </p14:nvContentPartPr>
              <p14:xfrm>
                <a:off x="3549577" y="2448228"/>
                <a:ext cx="360" cy="3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49087E76-1E3C-831E-B589-0B60F18D9DA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486577" y="2385228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6A8B9D1-CA0C-9B45-026D-3A568EA85C4D}"/>
                    </a:ext>
                  </a:extLst>
                </p14:cNvPr>
                <p14:cNvContentPartPr/>
                <p14:nvPr/>
              </p14:nvContentPartPr>
              <p14:xfrm>
                <a:off x="3628057" y="2448228"/>
                <a:ext cx="360" cy="3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6A8B9D1-CA0C-9B45-026D-3A568EA85C4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565057" y="2385228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6507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F4CE6-F6EF-DE44-239A-EA9F7AC4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r-IN" sz="2800" dirty="0"/>
              <a:t>लिंक वर क्लिक केले की तुम्ही या पेज वर याल येथे तुम्ही </a:t>
            </a:r>
            <a:r>
              <a:rPr lang="en-IN" sz="2800" dirty="0"/>
              <a:t>choose image </a:t>
            </a:r>
            <a:r>
              <a:rPr lang="mr-IN" sz="2800" dirty="0"/>
              <a:t>या बटन वर क्लिक करून ती </a:t>
            </a:r>
            <a:r>
              <a:rPr lang="en-IN" sz="2800" dirty="0"/>
              <a:t>collage </a:t>
            </a:r>
            <a:r>
              <a:rPr lang="mr-IN" sz="2800" dirty="0"/>
              <a:t>केलेली इमेज ची </a:t>
            </a:r>
            <a:r>
              <a:rPr lang="en-IN" sz="2800" dirty="0"/>
              <a:t>size kami (</a:t>
            </a:r>
            <a:r>
              <a:rPr lang="mr-IN" sz="2800" dirty="0"/>
              <a:t>१-२</a:t>
            </a:r>
            <a:r>
              <a:rPr lang="en-IN" sz="2800" dirty="0"/>
              <a:t>MB) </a:t>
            </a:r>
            <a:r>
              <a:rPr lang="mr-IN" sz="2800" dirty="0"/>
              <a:t>पर्यंत कमी करा</a:t>
            </a:r>
            <a:r>
              <a:rPr lang="en-IN" sz="2800" dirty="0"/>
              <a:t>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4E8315-72FF-12C8-B71A-8E7FD861DE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160588"/>
            <a:ext cx="8198309" cy="4260090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D091171-1BF9-8648-095F-77F59DA66854}"/>
                  </a:ext>
                </a:extLst>
              </p14:cNvPr>
              <p14:cNvContentPartPr/>
              <p14:nvPr/>
            </p14:nvContentPartPr>
            <p14:xfrm>
              <a:off x="3422528" y="4171083"/>
              <a:ext cx="1353960" cy="7534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D091171-1BF9-8648-095F-77F59DA6685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16406" y="4164963"/>
                <a:ext cx="1366203" cy="76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81411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8B573-4FDB-CA1C-2AE3-6AA9BBCB9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896" y="268357"/>
            <a:ext cx="8767106" cy="1662043"/>
          </a:xfrm>
        </p:spPr>
        <p:txBody>
          <a:bodyPr>
            <a:normAutofit/>
          </a:bodyPr>
          <a:lstStyle/>
          <a:p>
            <a:r>
              <a:rPr lang="mr-IN" sz="2800" dirty="0"/>
              <a:t>इमेज </a:t>
            </a:r>
            <a:r>
              <a:rPr lang="en-IN" sz="2800" dirty="0"/>
              <a:t>select </a:t>
            </a:r>
            <a:r>
              <a:rPr lang="mr-IN" sz="2800" dirty="0"/>
              <a:t>झाल्यावर खाली </a:t>
            </a:r>
            <a:r>
              <a:rPr lang="en-IN" sz="2800" dirty="0"/>
              <a:t>Enter Size in KB </a:t>
            </a:r>
            <a:r>
              <a:rPr lang="mr-IN" sz="2800" dirty="0"/>
              <a:t>येथे १७०० हा </a:t>
            </a:r>
            <a:r>
              <a:rPr lang="en-IN" sz="2800" dirty="0"/>
              <a:t>Number </a:t>
            </a:r>
            <a:r>
              <a:rPr lang="mr-IN" sz="2800" dirty="0"/>
              <a:t>टाकून </a:t>
            </a:r>
            <a:r>
              <a:rPr lang="en-IN" sz="2800" dirty="0"/>
              <a:t>Reduce Image size </a:t>
            </a:r>
            <a:r>
              <a:rPr lang="mr-IN" sz="2800" dirty="0"/>
              <a:t>या </a:t>
            </a:r>
            <a:r>
              <a:rPr lang="en-IN" sz="2800" dirty="0"/>
              <a:t>button </a:t>
            </a:r>
            <a:r>
              <a:rPr lang="mr-IN" sz="2800" dirty="0"/>
              <a:t>वर</a:t>
            </a:r>
            <a:r>
              <a:rPr lang="en-IN" sz="2800" dirty="0"/>
              <a:t> click </a:t>
            </a:r>
            <a:r>
              <a:rPr lang="mr-IN" sz="2800" dirty="0"/>
              <a:t>करा</a:t>
            </a:r>
            <a:r>
              <a:rPr lang="en-IN" sz="2800" dirty="0"/>
              <a:t>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D50CD5-12B0-C513-7E5D-2D8E245197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72" y="2160587"/>
            <a:ext cx="8178431" cy="4087812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0713C47-78FB-1FEE-A117-C37DA372B406}"/>
                  </a:ext>
                </a:extLst>
              </p14:cNvPr>
              <p14:cNvContentPartPr/>
              <p14:nvPr/>
            </p14:nvContentPartPr>
            <p14:xfrm>
              <a:off x="3304391" y="5045445"/>
              <a:ext cx="39600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0713C47-78FB-1FEE-A117-C37DA372B40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98265" y="5039325"/>
                <a:ext cx="408251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50FC049-D672-AB21-B734-E586E4108FD5}"/>
                  </a:ext>
                </a:extLst>
              </p14:cNvPr>
              <p14:cNvContentPartPr/>
              <p14:nvPr/>
            </p14:nvContentPartPr>
            <p14:xfrm flipV="1">
              <a:off x="3674831" y="4966649"/>
              <a:ext cx="51120" cy="124857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50FC049-D672-AB21-B734-E586E4108FD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flipV="1">
                <a:off x="3668711" y="4960532"/>
                <a:ext cx="63360" cy="1370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295C926F-0B64-6F42-5472-E8988307794D}"/>
                  </a:ext>
                </a:extLst>
              </p14:cNvPr>
              <p14:cNvContentPartPr/>
              <p14:nvPr/>
            </p14:nvContentPartPr>
            <p14:xfrm>
              <a:off x="3163785" y="5703277"/>
              <a:ext cx="355680" cy="9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295C926F-0B64-6F42-5472-E8988307794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157665" y="5697157"/>
                <a:ext cx="367920" cy="21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7F826152-8770-0838-4982-56C15AF485DC}"/>
              </a:ext>
            </a:extLst>
          </p:cNvPr>
          <p:cNvGrpSpPr/>
          <p:nvPr/>
        </p:nvGrpSpPr>
        <p:grpSpPr>
          <a:xfrm>
            <a:off x="3502391" y="5647657"/>
            <a:ext cx="65160" cy="136800"/>
            <a:chOff x="3877160" y="5547160"/>
            <a:chExt cx="65160" cy="136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E52EF93-D52F-2F16-15E5-4EC8FEC7A148}"/>
                    </a:ext>
                  </a:extLst>
                </p14:cNvPr>
                <p14:cNvContentPartPr/>
                <p14:nvPr/>
              </p14:nvContentPartPr>
              <p14:xfrm>
                <a:off x="3891200" y="5547160"/>
                <a:ext cx="38880" cy="597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E52EF93-D52F-2F16-15E5-4EC8FEC7A14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885080" y="5541040"/>
                  <a:ext cx="511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7E70B02-25B5-5D97-D927-B46FDB58A5F1}"/>
                    </a:ext>
                  </a:extLst>
                </p14:cNvPr>
                <p14:cNvContentPartPr/>
                <p14:nvPr/>
              </p14:nvContentPartPr>
              <p14:xfrm>
                <a:off x="3877160" y="5608000"/>
                <a:ext cx="65160" cy="759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7E70B02-25B5-5D97-D927-B46FDB58A5F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871040" y="5601880"/>
                  <a:ext cx="77400" cy="88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47739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0AA13-0842-9E92-0C79-0382198F4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565" y="119270"/>
            <a:ext cx="8876437" cy="1292087"/>
          </a:xfrm>
        </p:spPr>
        <p:txBody>
          <a:bodyPr/>
          <a:lstStyle/>
          <a:p>
            <a:r>
              <a:rPr lang="mr-IN" sz="3200" dirty="0"/>
              <a:t>आणि </a:t>
            </a:r>
            <a:r>
              <a:rPr lang="en-IN" sz="3200" dirty="0"/>
              <a:t>Download </a:t>
            </a:r>
            <a:r>
              <a:rPr lang="mr-IN" sz="3200" dirty="0"/>
              <a:t>वर क्लिक करून </a:t>
            </a:r>
            <a:r>
              <a:rPr lang="en-IN" sz="3200" dirty="0"/>
              <a:t>image download </a:t>
            </a:r>
            <a:r>
              <a:rPr lang="mr-IN" sz="3200" dirty="0"/>
              <a:t>करा</a:t>
            </a:r>
            <a:r>
              <a:rPr lang="en-IN" dirty="0"/>
              <a:t>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1A8E6E-DBF2-5EDA-13C3-9DB70B125B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66" y="1719470"/>
            <a:ext cx="8199782" cy="4621695"/>
          </a:xfr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02DD7CF-C48B-3E2D-13D5-6070A3E0F286}"/>
              </a:ext>
            </a:extLst>
          </p:cNvPr>
          <p:cNvGrpSpPr/>
          <p:nvPr/>
        </p:nvGrpSpPr>
        <p:grpSpPr>
          <a:xfrm>
            <a:off x="3453377" y="4208571"/>
            <a:ext cx="321120" cy="134640"/>
            <a:chOff x="3880760" y="4327840"/>
            <a:chExt cx="321120" cy="134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C02F0A08-BDD5-3757-CD5C-A6768B6A34D6}"/>
                    </a:ext>
                  </a:extLst>
                </p14:cNvPr>
                <p14:cNvContentPartPr/>
                <p14:nvPr/>
              </p14:nvContentPartPr>
              <p14:xfrm>
                <a:off x="3880760" y="4388320"/>
                <a:ext cx="246600" cy="176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C02F0A08-BDD5-3757-CD5C-A6768B6A34D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874640" y="4382200"/>
                  <a:ext cx="2588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EEE0ACC-B78D-9970-5581-0EA38EFCCB0A}"/>
                    </a:ext>
                  </a:extLst>
                </p14:cNvPr>
                <p14:cNvContentPartPr/>
                <p14:nvPr/>
              </p14:nvContentPartPr>
              <p14:xfrm>
                <a:off x="4114400" y="4327840"/>
                <a:ext cx="87480" cy="1346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EEE0ACC-B78D-9970-5581-0EA38EFCCB0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108280" y="4321720"/>
                  <a:ext cx="99720" cy="146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42940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8682F-BD33-B59B-BEBE-0CBAD3FCE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48" y="208722"/>
            <a:ext cx="8906254" cy="1721678"/>
          </a:xfrm>
        </p:spPr>
        <p:txBody>
          <a:bodyPr>
            <a:normAutofit/>
          </a:bodyPr>
          <a:lstStyle/>
          <a:p>
            <a:r>
              <a:rPr lang="mr-IN" sz="2400" dirty="0"/>
              <a:t>नंतर </a:t>
            </a:r>
            <a:r>
              <a:rPr lang="en-IN" sz="2400" dirty="0"/>
              <a:t>Download Excel </a:t>
            </a:r>
            <a:r>
              <a:rPr lang="mr-IN" sz="2400" dirty="0"/>
              <a:t>या वर क्लीक करून </a:t>
            </a:r>
            <a:r>
              <a:rPr lang="en-IN" sz="2400" dirty="0" err="1"/>
              <a:t>execl</a:t>
            </a:r>
            <a:r>
              <a:rPr lang="en-IN" sz="2400" dirty="0"/>
              <a:t> </a:t>
            </a:r>
            <a:r>
              <a:rPr lang="mr-IN" sz="2400" dirty="0"/>
              <a:t>फाइल </a:t>
            </a:r>
            <a:r>
              <a:rPr lang="en-IN" sz="2400" dirty="0"/>
              <a:t>download </a:t>
            </a:r>
            <a:r>
              <a:rPr lang="mr-IN" sz="2400" dirty="0"/>
              <a:t>करा टिप -(ज्या कृतीबिंदुला </a:t>
            </a:r>
            <a:r>
              <a:rPr lang="en-IN" sz="2400" dirty="0"/>
              <a:t>excel file </a:t>
            </a:r>
            <a:r>
              <a:rPr lang="mr-IN" sz="2400" dirty="0"/>
              <a:t>असेल तिथे </a:t>
            </a:r>
            <a:r>
              <a:rPr lang="en-IN" sz="2400" dirty="0"/>
              <a:t>excel file upload </a:t>
            </a:r>
            <a:r>
              <a:rPr lang="mr-IN" sz="2400" dirty="0"/>
              <a:t>करणे </a:t>
            </a:r>
            <a:r>
              <a:rPr lang="en-IN" sz="2400" dirty="0" err="1"/>
              <a:t>compulsary</a:t>
            </a:r>
            <a:r>
              <a:rPr lang="en-IN" sz="2400" dirty="0"/>
              <a:t> </a:t>
            </a:r>
            <a:r>
              <a:rPr lang="mr-IN" sz="2400" dirty="0"/>
              <a:t>आहे त्या शिवाय पुढे तुमची माहिती जतन होणार नाही)</a:t>
            </a:r>
            <a:r>
              <a:rPr lang="en-IN" sz="2400" dirty="0"/>
              <a:t>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AB84B7-FF4C-F02C-FCC3-D05D870072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96" y="1930400"/>
            <a:ext cx="8468139" cy="4450522"/>
          </a:xfr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0F3B283-27F5-DAA0-1A7E-E779AE66E4F4}"/>
              </a:ext>
            </a:extLst>
          </p:cNvPr>
          <p:cNvGrpSpPr/>
          <p:nvPr/>
        </p:nvGrpSpPr>
        <p:grpSpPr>
          <a:xfrm>
            <a:off x="3969429" y="3213312"/>
            <a:ext cx="291600" cy="120960"/>
            <a:chOff x="4307360" y="3342520"/>
            <a:chExt cx="291600" cy="12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8903B4A-FFB7-C75C-8087-CC0B42BA2436}"/>
                    </a:ext>
                  </a:extLst>
                </p14:cNvPr>
                <p14:cNvContentPartPr/>
                <p14:nvPr/>
              </p14:nvContentPartPr>
              <p14:xfrm>
                <a:off x="4307360" y="3382120"/>
                <a:ext cx="243360" cy="205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8903B4A-FFB7-C75C-8087-CC0B42BA243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301240" y="3376000"/>
                  <a:ext cx="2556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01DA625-F08A-73B7-CCF6-FDC4C4A73817}"/>
                    </a:ext>
                  </a:extLst>
                </p14:cNvPr>
                <p14:cNvContentPartPr/>
                <p14:nvPr/>
              </p14:nvContentPartPr>
              <p14:xfrm>
                <a:off x="4511120" y="3342520"/>
                <a:ext cx="87840" cy="1209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01DA625-F08A-73B7-CCF6-FDC4C4A7381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05000" y="3336400"/>
                  <a:ext cx="100080" cy="13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BE63066-43EA-BEC5-FCEB-BD746ACB6600}"/>
              </a:ext>
            </a:extLst>
          </p:cNvPr>
          <p:cNvGrpSpPr/>
          <p:nvPr/>
        </p:nvGrpSpPr>
        <p:grpSpPr>
          <a:xfrm>
            <a:off x="2792497" y="2251308"/>
            <a:ext cx="334080" cy="20160"/>
            <a:chOff x="2792497" y="2251308"/>
            <a:chExt cx="334080" cy="2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30EF0045-1B1D-9869-08B7-A2A58DBDEF8A}"/>
                    </a:ext>
                  </a:extLst>
                </p14:cNvPr>
                <p14:cNvContentPartPr/>
                <p14:nvPr/>
              </p14:nvContentPartPr>
              <p14:xfrm>
                <a:off x="2792497" y="2251308"/>
                <a:ext cx="360" cy="3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30EF0045-1B1D-9869-08B7-A2A58DBDEF8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729497" y="2188308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6DD215DA-AD27-CE5A-30E4-3D510E3E3653}"/>
                    </a:ext>
                  </a:extLst>
                </p14:cNvPr>
                <p14:cNvContentPartPr/>
                <p14:nvPr/>
              </p14:nvContentPartPr>
              <p14:xfrm>
                <a:off x="2949457" y="2271108"/>
                <a:ext cx="360" cy="3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6DD215DA-AD27-CE5A-30E4-3D510E3E365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886457" y="2208468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6C8CD35-8C77-B148-1F23-706231241995}"/>
                    </a:ext>
                  </a:extLst>
                </p14:cNvPr>
                <p14:cNvContentPartPr/>
                <p14:nvPr/>
              </p14:nvContentPartPr>
              <p14:xfrm>
                <a:off x="3126217" y="2261388"/>
                <a:ext cx="360" cy="3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6C8CD35-8C77-B148-1F23-70623124199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63577" y="2198748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FB2E211-1798-20A1-E4A3-037E9C97F5E1}"/>
                    </a:ext>
                  </a:extLst>
                </p14:cNvPr>
                <p14:cNvContentPartPr/>
                <p14:nvPr/>
              </p14:nvContentPartPr>
              <p14:xfrm>
                <a:off x="3077617" y="2261388"/>
                <a:ext cx="360" cy="3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FB2E211-1798-20A1-E4A3-037E9C97F5E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14617" y="2198748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A4CECAB-CE3E-0BC4-89B9-4270F38CB78F}"/>
                    </a:ext>
                  </a:extLst>
                </p14:cNvPr>
                <p14:cNvContentPartPr/>
                <p14:nvPr/>
              </p14:nvContentPartPr>
              <p14:xfrm>
                <a:off x="2929657" y="2261388"/>
                <a:ext cx="360" cy="36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A4CECAB-CE3E-0BC4-89B9-4270F38CB78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867017" y="2198748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99060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6F666-3CBF-2E60-68F4-395A7F050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443" y="248478"/>
            <a:ext cx="8856559" cy="1311965"/>
          </a:xfrm>
        </p:spPr>
        <p:txBody>
          <a:bodyPr>
            <a:normAutofit/>
          </a:bodyPr>
          <a:lstStyle/>
          <a:p>
            <a:r>
              <a:rPr lang="en-IN" sz="3200" dirty="0"/>
              <a:t>Excel file </a:t>
            </a:r>
            <a:r>
              <a:rPr lang="mr-IN" sz="3200" dirty="0"/>
              <a:t>चा असा </a:t>
            </a:r>
            <a:r>
              <a:rPr lang="en-IN" sz="3200" dirty="0"/>
              <a:t>format </a:t>
            </a:r>
            <a:r>
              <a:rPr lang="mr-IN" sz="3200" dirty="0"/>
              <a:t>आहे</a:t>
            </a:r>
            <a:r>
              <a:rPr lang="en-IN" sz="3200" dirty="0"/>
              <a:t>.</a:t>
            </a:r>
            <a:r>
              <a:rPr lang="mr-IN" sz="3200" dirty="0"/>
              <a:t> यातील सर्व माहिती नीट वाचून भरावी</a:t>
            </a:r>
            <a:r>
              <a:rPr lang="en-IN" sz="3200" dirty="0"/>
              <a:t>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E72A59-2859-8E4D-7400-57B5F2A946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789044"/>
            <a:ext cx="8188370" cy="4459356"/>
          </a:xfrm>
        </p:spPr>
      </p:pic>
    </p:spTree>
    <p:extLst>
      <p:ext uri="{BB962C8B-B14F-4D97-AF65-F5344CB8AC3E}">
        <p14:creationId xmlns:p14="http://schemas.microsoft.com/office/powerpoint/2010/main" val="1846033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6D87D-068B-AE54-0D7C-E6E32A5FF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174" y="129209"/>
            <a:ext cx="8975828" cy="1292087"/>
          </a:xfrm>
        </p:spPr>
        <p:txBody>
          <a:bodyPr>
            <a:normAutofit/>
          </a:bodyPr>
          <a:lstStyle/>
          <a:p>
            <a:r>
              <a:rPr lang="mr-IN" sz="3200" dirty="0"/>
              <a:t>शेवटी माहिती जतन करा या </a:t>
            </a:r>
            <a:r>
              <a:rPr lang="en-IN" sz="3200" dirty="0"/>
              <a:t>button var click </a:t>
            </a:r>
            <a:r>
              <a:rPr lang="mr-IN" sz="3200" dirty="0"/>
              <a:t>केले की माहिती जतन झाली असा </a:t>
            </a:r>
            <a:r>
              <a:rPr lang="en-IN" sz="3200" dirty="0"/>
              <a:t>message </a:t>
            </a:r>
            <a:r>
              <a:rPr lang="mr-IN" sz="3200" dirty="0"/>
              <a:t>येईल</a:t>
            </a:r>
            <a:r>
              <a:rPr lang="en-IN" sz="3200" dirty="0"/>
              <a:t>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CF908D-BC98-A57C-FB7E-9ACBD023A8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56" y="1709530"/>
            <a:ext cx="8239539" cy="4641574"/>
          </a:xfrm>
        </p:spPr>
      </p:pic>
    </p:spTree>
    <p:extLst>
      <p:ext uri="{BB962C8B-B14F-4D97-AF65-F5344CB8AC3E}">
        <p14:creationId xmlns:p14="http://schemas.microsoft.com/office/powerpoint/2010/main" val="2942064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58ED9-F4A8-DAB6-098D-54302F263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1" y="99391"/>
            <a:ext cx="8826741" cy="1113183"/>
          </a:xfrm>
        </p:spPr>
        <p:txBody>
          <a:bodyPr>
            <a:normAutofit/>
          </a:bodyPr>
          <a:lstStyle/>
          <a:p>
            <a:r>
              <a:rPr lang="mr-IN" sz="2400" dirty="0"/>
              <a:t>नंतर जर तुम्हाला तुमचे गुण तपासायचे असतील तर गुण दाखवा या </a:t>
            </a:r>
            <a:r>
              <a:rPr lang="en-IN" sz="2400" dirty="0"/>
              <a:t>button var click </a:t>
            </a:r>
            <a:r>
              <a:rPr lang="mr-IN" sz="2400" dirty="0"/>
              <a:t>करावे</a:t>
            </a:r>
            <a:r>
              <a:rPr lang="en-IN" sz="2400" dirty="0"/>
              <a:t>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7F2AD6-5D5A-760C-CE0D-CA10019450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09" y="1530626"/>
            <a:ext cx="8726556" cy="4959626"/>
          </a:xfrm>
        </p:spPr>
      </p:pic>
    </p:spTree>
    <p:extLst>
      <p:ext uri="{BB962C8B-B14F-4D97-AF65-F5344CB8AC3E}">
        <p14:creationId xmlns:p14="http://schemas.microsoft.com/office/powerpoint/2010/main" val="122000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EAB9C-6BA3-C6D5-EFFA-7F8619B31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930" y="168966"/>
            <a:ext cx="8936072" cy="1421296"/>
          </a:xfrm>
        </p:spPr>
        <p:txBody>
          <a:bodyPr>
            <a:normAutofit/>
          </a:bodyPr>
          <a:lstStyle/>
          <a:p>
            <a:r>
              <a:rPr lang="mr-IN" sz="2800" dirty="0"/>
              <a:t>येथे योजना </a:t>
            </a:r>
            <a:r>
              <a:rPr lang="en-IN" sz="2800" dirty="0"/>
              <a:t>select </a:t>
            </a:r>
            <a:r>
              <a:rPr lang="mr-IN" sz="2800" dirty="0"/>
              <a:t>करून त्यातील आपण भरलेल्या उपक्रमातील कृतिबिंदू </a:t>
            </a:r>
            <a:r>
              <a:rPr lang="en-IN" sz="2800" dirty="0" err="1"/>
              <a:t>slect</a:t>
            </a:r>
            <a:r>
              <a:rPr lang="en-IN" sz="2800" dirty="0"/>
              <a:t> </a:t>
            </a:r>
            <a:r>
              <a:rPr lang="mr-IN" sz="2800" dirty="0"/>
              <a:t>करून आपापले गुण तपासावे.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E34F76-F746-C518-1991-3937BB2E9F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35" y="1590262"/>
            <a:ext cx="8368748" cy="4800599"/>
          </a:xfrm>
        </p:spPr>
      </p:pic>
    </p:spTree>
    <p:extLst>
      <p:ext uri="{BB962C8B-B14F-4D97-AF65-F5344CB8AC3E}">
        <p14:creationId xmlns:p14="http://schemas.microsoft.com/office/powerpoint/2010/main" val="3075411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B688D-33AC-75B3-670F-E1B6AD78B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8000" dirty="0"/>
              <a:t>Thank - You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DEF6B8-E116-FAF3-97B7-F006302BD4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8574C2-D007-A35D-0F19-79F7B10906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sz="2400" b="1" dirty="0"/>
              <a:t>Regards Grow More IT Services…!</a:t>
            </a:r>
          </a:p>
        </p:txBody>
      </p:sp>
    </p:spTree>
    <p:extLst>
      <p:ext uri="{BB962C8B-B14F-4D97-AF65-F5344CB8AC3E}">
        <p14:creationId xmlns:p14="http://schemas.microsoft.com/office/powerpoint/2010/main" val="397914788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84</TotalTime>
  <Words>378</Words>
  <Application>Microsoft Office PowerPoint</Application>
  <PresentationFormat>Widescreen</PresentationFormat>
  <Paragraphs>22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Trebuchet MS</vt:lpstr>
      <vt:lpstr>Wingdings 3</vt:lpstr>
      <vt:lpstr>Facet</vt:lpstr>
      <vt:lpstr>User Manuual</vt:lpstr>
      <vt:lpstr>Login-Page </vt:lpstr>
      <vt:lpstr>येथून आपल्या ग्रामपंचायतीचा username आणि password टाकून login करावे.</vt:lpstr>
      <vt:lpstr>लॉगिन झाले की या पेज वर तुम्ही याल . नंतर येथे योजना आणि उपक्रम च्या संबधित कृतीबिंदू निवडावा</vt:lpstr>
      <vt:lpstr>नंतर पुढे कृतीबिंदूनुसार फोटो व document upload करावा. जर तुमच्या कृतीबिंदुच्या संबंधित 1 पेक्षा जास्त photos असतील तर arrow केलेल्या लिंक वरून photos collage करावेत.</vt:lpstr>
      <vt:lpstr>लिंक वर क्लीक केल्यानंतर या पेज वर तुम्ही याल . येथे select photos var click करावे आणि सगळे photos एका मागे एक select करावेत.</vt:lpstr>
      <vt:lpstr>नंतर पुढे select केलेले फोटो असे दिसतील.</vt:lpstr>
      <vt:lpstr>खाली scroll केल्या वर असे multiple प्रकार आहेत त्यातील तुमच्या फोटो नुसार तुम्ही select करा आणि image download करा</vt:lpstr>
      <vt:lpstr>नंतर arrow केलेल्या लिंक वरून तुम्ही जर तुमचा doucument pdf फॉर्म मध्ये नसेल तर तो त्या लिंक वरून जाऊन तुम्ही pdf मध्ये करू शकता. (टीप- Document हा pdf फॉर्म मध्ये असणे compulsary आहे.)</vt:lpstr>
      <vt:lpstr>लिंक वर क्लिक केले की या पेज वर तुम्ही याल येतून तुम्ही तुमची एक्सेल फाइल pdf मध्ये कन्व्हर्ट करू शकता. (टीप- Document हा pdf फॉर्म मध्ये असणे compulsary आहे)</vt:lpstr>
      <vt:lpstr>जर तुमच्या फोटो ची size १-२ MB पर्यंत नसेल किंवा जास्त असेल तर arrow केलेल्या लिंक वर जाऊन size कमी करावी.</vt:lpstr>
      <vt:lpstr>लिंक वर क्लिक केले की तुम्ही या पेज वर याल येथे तुम्ही choose image या बटन वर क्लिक करून ती collage केलेली इमेज ची size kami (१-२MB) पर्यंत कमी करा.</vt:lpstr>
      <vt:lpstr>इमेज select झाल्यावर खाली Enter Size in KB येथे १७०० हा Number टाकून Reduce Image size या button वर click करा.</vt:lpstr>
      <vt:lpstr>आणि Download वर क्लिक करून image download करा.</vt:lpstr>
      <vt:lpstr>नंतर Download Excel या वर क्लीक करून execl फाइल download करा टिप -(ज्या कृतीबिंदुला excel file असेल तिथे excel file upload करणे compulsary आहे त्या शिवाय पुढे तुमची माहिती जतन होणार नाही).</vt:lpstr>
      <vt:lpstr>Excel file चा असा format आहे. यातील सर्व माहिती नीट वाचून भरावी.</vt:lpstr>
      <vt:lpstr>शेवटी माहिती जतन करा या button var click केले की माहिती जतन झाली असा message येईल.</vt:lpstr>
      <vt:lpstr>नंतर जर तुम्हाला तुमचे गुण तपासायचे असतील तर गुण दाखवा या button var click करावे.</vt:lpstr>
      <vt:lpstr>येथे योजना select करून त्यातील आपण भरलेल्या उपक्रमातील कृतिबिंदू slect करून आपापले गुण तपासावे.</vt:lpstr>
      <vt:lpstr>Thank -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User Manuual</dc:title>
  <dc:creator>sarthak shah</dc:creator>
  <cp:lastModifiedBy>Dipti Sapakal</cp:lastModifiedBy>
  <cp:revision>7</cp:revision>
  <dcterms:created xsi:type="dcterms:W3CDTF">2024-12-01T06:27:36Z</dcterms:created>
  <dcterms:modified xsi:type="dcterms:W3CDTF">2024-12-02T15:24:27Z</dcterms:modified>
</cp:coreProperties>
</file>